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7127F-CEE8-4CA0-90D7-099018EEE5D1}" v="1" dt="2020-10-21T08:15:45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136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D98ED-D2F4-485E-97BD-9003FAF8252E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DCF4-1B04-466C-A870-936E27ADA2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285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58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7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6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393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91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893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0033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465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38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375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6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22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893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50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84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817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EE5B-90BA-4F65-BD96-5524567A93D0}" type="datetimeFigureOut">
              <a:rPr lang="fr-FR" smtClean="0"/>
              <a:pPr/>
              <a:t>16/06/2021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1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34F9472-3C6B-49BE-8186-DE5F7EAFAE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091" y="164987"/>
            <a:ext cx="1149545" cy="114954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39636" y="2364207"/>
            <a:ext cx="1025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APPROCHE PAR COMPÉTENCES</a:t>
            </a:r>
          </a:p>
          <a:p>
            <a:r>
              <a:rPr lang="fr-FR" sz="2400" b="1" dirty="0" smtClean="0"/>
              <a:t>Centration sur la conception et la mise en œuvre d’activités</a:t>
            </a:r>
            <a:endParaRPr lang="fr-FR" sz="24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2700" y="3943350"/>
            <a:ext cx="5829300" cy="29146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0109" y="6483927"/>
            <a:ext cx="61652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Séminaire académique 12 mai 2021</a:t>
            </a:r>
            <a:endParaRPr lang="fr-FR" b="1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939636" y="1314532"/>
            <a:ext cx="10252364" cy="872836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BTS ÉLECTROTECHNIQUE</a:t>
            </a:r>
            <a:endParaRPr lang="fr-FR" sz="4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9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6" y="554636"/>
            <a:ext cx="8080072" cy="719781"/>
          </a:xfrm>
        </p:spPr>
        <p:txBody>
          <a:bodyPr>
            <a:normAutofit fontScale="90000"/>
          </a:bodyPr>
          <a:lstStyle/>
          <a:p>
            <a:pPr marL="269875" indent="-269875"/>
            <a:r>
              <a:rPr lang="fr-FR" b="1" dirty="0" smtClean="0">
                <a:latin typeface="+mn-lt"/>
              </a:rPr>
              <a:t>ANGLAIS ET STI EN Co-ENSEIGNEMENT 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316862"/>
            <a:ext cx="9339245" cy="5218849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Lycée du Hainaut  Valenciennes</a:t>
            </a:r>
          </a:p>
          <a:p>
            <a:pPr marL="1079500" indent="-360363">
              <a:buFont typeface="Arial" pitchFamily="34" charset="0"/>
              <a:buChar char="•"/>
            </a:pPr>
            <a:r>
              <a:rPr lang="fr-FR" sz="2000" b="1" dirty="0" smtClean="0"/>
              <a:t>Présentation de la classe ET1 ; </a:t>
            </a:r>
          </a:p>
          <a:p>
            <a:pPr marL="1079500" indent="-360363">
              <a:buFont typeface="Arial" pitchFamily="34" charset="0"/>
              <a:buChar char="•"/>
            </a:pPr>
            <a:r>
              <a:rPr lang="fr-FR" sz="2000" b="1" dirty="0" smtClean="0"/>
              <a:t> Effectif 23 étudiants  (Bac Pro : 18  Bac STI2D : 5) </a:t>
            </a:r>
          </a:p>
          <a:p>
            <a:pPr>
              <a:spcBef>
                <a:spcPts val="1800"/>
              </a:spcBef>
            </a:pPr>
            <a:r>
              <a:rPr lang="fr-FR" sz="2400" b="1" dirty="0" smtClean="0"/>
              <a:t>Séquences pédagogiques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i="1" u="sng" dirty="0" smtClean="0"/>
              <a:t>Compétence C4 </a:t>
            </a:r>
            <a:r>
              <a:rPr lang="fr-FR" sz="2400" dirty="0" smtClean="0"/>
              <a:t>: </a:t>
            </a:r>
            <a:r>
              <a:rPr lang="fr-FR" sz="2400" b="1" dirty="0" smtClean="0"/>
              <a:t>communiquer de manière adaptée à l’oral, à l’écrit, en anglais au niveau B2</a:t>
            </a:r>
          </a:p>
          <a:p>
            <a:pPr marL="1079500" indent="-36036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000" b="1" dirty="0" smtClean="0"/>
              <a:t>Expression écrite</a:t>
            </a:r>
          </a:p>
          <a:p>
            <a:pPr marL="1079500" indent="-36036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000" b="1" dirty="0" smtClean="0"/>
              <a:t>Compréhension orale</a:t>
            </a:r>
          </a:p>
          <a:p>
            <a:pPr marL="1079500" indent="-36036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fr-FR" sz="2000" b="1" dirty="0" smtClean="0"/>
              <a:t>Expression orale en interaction</a:t>
            </a:r>
          </a:p>
          <a:p>
            <a:endParaRPr lang="fr-FR" sz="2400" b="1" dirty="0" smtClean="0"/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70818" y="4164624"/>
            <a:ext cx="589211" cy="608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s://i.pinimg.com/originals/e1/21/7a/e1217a97c7f3310889765c274ff81af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5962" y="4692002"/>
            <a:ext cx="644497" cy="644497"/>
          </a:xfrm>
          <a:prstGeom prst="rect">
            <a:avLst/>
          </a:prstGeom>
          <a:noFill/>
        </p:spPr>
      </p:pic>
      <p:pic>
        <p:nvPicPr>
          <p:cNvPr id="4100" name="Picture 4" descr="Afficher l’image sour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0341" y="5202474"/>
            <a:ext cx="885029" cy="928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345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44336"/>
          </a:xfrm>
        </p:spPr>
        <p:txBody>
          <a:bodyPr>
            <a:normAutofit/>
          </a:bodyPr>
          <a:lstStyle/>
          <a:p>
            <a:pPr marL="360363" indent="-360363"/>
            <a:r>
              <a:rPr lang="fr-FR" sz="2800" b="1" dirty="0" smtClean="0">
                <a:latin typeface="+mn-lt"/>
              </a:rPr>
              <a:t>Séquence n°1 </a:t>
            </a:r>
            <a:r>
              <a:rPr lang="fr-FR" sz="2800" dirty="0" smtClean="0">
                <a:latin typeface="+mn-lt"/>
              </a:rPr>
              <a:t>: 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sz="2400" b="1" dirty="0" smtClean="0">
                <a:latin typeface="+mn-lt"/>
              </a:rPr>
              <a:t>Compréhension orale  </a:t>
            </a:r>
            <a:r>
              <a:rPr lang="fr-FR" sz="2700" b="1" dirty="0" smtClean="0">
                <a:latin typeface="+mn-lt"/>
              </a:rPr>
              <a:t/>
            </a:r>
            <a:br>
              <a:rPr lang="fr-FR" sz="2700" b="1" dirty="0" smtClean="0">
                <a:latin typeface="+mn-lt"/>
              </a:rPr>
            </a:br>
            <a:r>
              <a:rPr lang="fr-FR" sz="2400" b="1" dirty="0" smtClean="0">
                <a:latin typeface="+mn-lt"/>
              </a:rPr>
              <a:t>Support vidéos  « Job </a:t>
            </a:r>
            <a:r>
              <a:rPr lang="fr-FR" sz="2400" b="1" dirty="0" err="1" smtClean="0">
                <a:latin typeface="+mn-lt"/>
              </a:rPr>
              <a:t>talks</a:t>
            </a:r>
            <a:r>
              <a:rPr lang="fr-FR" sz="2400" b="1" dirty="0" smtClean="0">
                <a:latin typeface="+mn-lt"/>
              </a:rPr>
              <a:t> » : Challenge of </a:t>
            </a:r>
            <a:r>
              <a:rPr lang="fr-FR" sz="2400" b="1" dirty="0" err="1" smtClean="0">
                <a:latin typeface="+mn-lt"/>
              </a:rPr>
              <a:t>being</a:t>
            </a:r>
            <a:r>
              <a:rPr lang="fr-FR" sz="2400" b="1" dirty="0" smtClean="0">
                <a:latin typeface="+mn-lt"/>
              </a:rPr>
              <a:t> an </a:t>
            </a:r>
            <a:r>
              <a:rPr lang="fr-FR" sz="2400" b="1" dirty="0" err="1" smtClean="0">
                <a:latin typeface="+mn-lt"/>
              </a:rPr>
              <a:t>electrical</a:t>
            </a:r>
            <a:r>
              <a:rPr lang="fr-FR" sz="2400" b="1" dirty="0" smtClean="0">
                <a:latin typeface="+mn-lt"/>
              </a:rPr>
              <a:t> </a:t>
            </a:r>
            <a:r>
              <a:rPr lang="fr-FR" sz="2400" b="1" dirty="0" err="1" smtClean="0">
                <a:latin typeface="+mn-lt"/>
              </a:rPr>
              <a:t>technician</a:t>
            </a:r>
            <a:r>
              <a:rPr lang="fr-FR" sz="2400" b="1" dirty="0" smtClean="0">
                <a:latin typeface="+mn-lt"/>
              </a:rPr>
              <a:t> / types of </a:t>
            </a:r>
            <a:r>
              <a:rPr lang="fr-FR" sz="2400" b="1" dirty="0" err="1" smtClean="0">
                <a:latin typeface="+mn-lt"/>
              </a:rPr>
              <a:t>electrician</a:t>
            </a:r>
            <a:r>
              <a:rPr lang="fr-FR" sz="2400" b="1" dirty="0" smtClean="0">
                <a:latin typeface="+mn-lt"/>
              </a:rPr>
              <a:t> </a:t>
            </a:r>
            <a:r>
              <a:rPr lang="fr-FR" sz="2400" b="1" dirty="0" err="1" smtClean="0">
                <a:latin typeface="+mn-lt"/>
              </a:rPr>
              <a:t>licenses</a:t>
            </a:r>
            <a:r>
              <a:rPr lang="fr-FR" sz="2400" b="1" dirty="0" smtClean="0">
                <a:latin typeface="+mn-lt"/>
              </a:rPr>
              <a:t> …  </a:t>
            </a:r>
            <a:endParaRPr lang="fr-FR" sz="24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9191" y="2448392"/>
            <a:ext cx="9387929" cy="4177259"/>
          </a:xfrm>
        </p:spPr>
        <p:txBody>
          <a:bodyPr>
            <a:noAutofit/>
          </a:bodyPr>
          <a:lstStyle/>
          <a:p>
            <a:r>
              <a:rPr lang="fr-FR" sz="2400" b="1" i="1" u="sng" dirty="0" smtClean="0"/>
              <a:t>Objectif</a:t>
            </a:r>
            <a:r>
              <a:rPr lang="fr-FR" sz="2400" b="1" i="1" dirty="0" smtClean="0"/>
              <a:t> </a:t>
            </a:r>
            <a:r>
              <a:rPr lang="fr-FR" sz="2400" b="1" dirty="0" smtClean="0"/>
              <a:t>: Acquérir une plus grande maîtrise de la compréhension orale </a:t>
            </a:r>
          </a:p>
          <a:p>
            <a:pPr>
              <a:spcBef>
                <a:spcPts val="1200"/>
              </a:spcBef>
            </a:pPr>
            <a:r>
              <a:rPr lang="fr-FR" sz="2400" b="1" dirty="0" smtClean="0"/>
              <a:t>Activités écrites et orales de questions réponses sur les vidéos</a:t>
            </a:r>
          </a:p>
          <a:p>
            <a:pPr marL="717550" indent="1588">
              <a:spcBef>
                <a:spcPts val="600"/>
              </a:spcBef>
              <a:buNone/>
            </a:pPr>
            <a:r>
              <a:rPr lang="fr-FR" sz="2000" b="1" dirty="0" smtClean="0"/>
              <a:t>Présentation du métier d’électrotechnicien</a:t>
            </a:r>
          </a:p>
          <a:p>
            <a:pPr marL="1079500" indent="-360363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Cursus scolaire, diplômes </a:t>
            </a:r>
          </a:p>
          <a:p>
            <a:pPr marL="1079500" indent="-360363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Domaines d’intervention</a:t>
            </a:r>
          </a:p>
          <a:p>
            <a:pPr marL="1079500" indent="-360363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Evolutions technologiques </a:t>
            </a:r>
          </a:p>
          <a:p>
            <a:pPr marL="1079500" indent="-360363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Evolution de carrière </a:t>
            </a:r>
          </a:p>
          <a:p>
            <a:pPr marL="1079500" indent="-360363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Salaire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2964" y="624109"/>
            <a:ext cx="9219325" cy="1144729"/>
          </a:xfrm>
        </p:spPr>
        <p:txBody>
          <a:bodyPr>
            <a:normAutofit fontScale="90000"/>
          </a:bodyPr>
          <a:lstStyle/>
          <a:p>
            <a:pPr marL="360363" indent="-360363">
              <a:spcBef>
                <a:spcPts val="1200"/>
              </a:spcBef>
              <a:spcAft>
                <a:spcPts val="600"/>
              </a:spcAft>
            </a:pPr>
            <a:r>
              <a:rPr lang="fr-FR" sz="3100" b="1" dirty="0" smtClean="0">
                <a:latin typeface="+mn-lt"/>
              </a:rPr>
              <a:t>Séquence n°2</a:t>
            </a:r>
            <a:r>
              <a:rPr lang="fr-FR" sz="3100" dirty="0" smtClean="0">
                <a:latin typeface="+mn-lt"/>
              </a:rPr>
              <a:t>: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2700" b="1" dirty="0" smtClean="0">
                <a:latin typeface="+mn-lt"/>
              </a:rPr>
              <a:t>Activités sur la recherche d’emplois dans un pays anglophone </a:t>
            </a:r>
            <a:endParaRPr lang="fr-FR" sz="27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54102" y="1968707"/>
            <a:ext cx="9058146" cy="4626965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sz="4400" b="1" i="1" u="sng" dirty="0" smtClean="0"/>
              <a:t>Objectifs et compétences recherchées</a:t>
            </a:r>
          </a:p>
          <a:p>
            <a:pPr marL="1079500" indent="-360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r-FR" sz="3600" b="1" dirty="0" smtClean="0"/>
              <a:t>Savoir rédiger un C.V.</a:t>
            </a:r>
          </a:p>
          <a:p>
            <a:pPr marL="1079500" indent="-360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r-FR" sz="3600" b="1" dirty="0" smtClean="0"/>
              <a:t>Savoir écrire une lettre de motivation  </a:t>
            </a:r>
          </a:p>
          <a:p>
            <a:pPr marL="1079500" indent="-360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r-FR" sz="3600" b="1" dirty="0" smtClean="0"/>
              <a:t>Utiliser les portails de recherche d’emploi </a:t>
            </a:r>
          </a:p>
          <a:p>
            <a:pPr marL="1438275" indent="-358775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3600" b="1" dirty="0" smtClean="0"/>
              <a:t>(</a:t>
            </a:r>
            <a:r>
              <a:rPr lang="fr-FR" sz="3600" b="1" dirty="0" err="1" smtClean="0"/>
              <a:t>Website</a:t>
            </a:r>
            <a:r>
              <a:rPr lang="fr-FR" sz="3600" b="1" dirty="0" smtClean="0"/>
              <a:t> : Indeed.com/</a:t>
            </a:r>
            <a:r>
              <a:rPr lang="fr-FR" sz="3600" b="1" dirty="0" err="1" smtClean="0"/>
              <a:t>Electrical</a:t>
            </a:r>
            <a:r>
              <a:rPr lang="fr-FR" sz="3600" b="1" dirty="0" smtClean="0"/>
              <a:t>-</a:t>
            </a:r>
            <a:r>
              <a:rPr lang="fr-FR" sz="3600" b="1" dirty="0" err="1" smtClean="0"/>
              <a:t>Technician</a:t>
            </a:r>
            <a:r>
              <a:rPr lang="fr-FR" sz="3600" b="1" dirty="0" smtClean="0"/>
              <a:t>-jobs) </a:t>
            </a:r>
          </a:p>
          <a:p>
            <a:pPr>
              <a:spcBef>
                <a:spcPts val="1800"/>
              </a:spcBef>
            </a:pPr>
            <a:r>
              <a:rPr lang="fr-FR" sz="4400" b="1" dirty="0" smtClean="0"/>
              <a:t>Evaluation écrite de la lettre de motivation </a:t>
            </a:r>
          </a:p>
          <a:p>
            <a:pPr marL="719138" indent="0">
              <a:spcBef>
                <a:spcPts val="600"/>
              </a:spcBef>
              <a:buNone/>
            </a:pPr>
            <a:r>
              <a:rPr lang="fr-FR" sz="3600" b="1" dirty="0" smtClean="0"/>
              <a:t>lexique, grammaire, orthographe …</a:t>
            </a:r>
          </a:p>
          <a:p>
            <a:pPr>
              <a:spcBef>
                <a:spcPts val="1200"/>
              </a:spcBef>
            </a:pPr>
            <a:r>
              <a:rPr lang="fr-FR" sz="4400" b="1" dirty="0" smtClean="0"/>
              <a:t>Evaluation orale : questions ouvertes sur l’offre d’emploi choisie par l’étudiant</a:t>
            </a:r>
          </a:p>
          <a:p>
            <a:pPr marL="717550" indent="17463">
              <a:spcBef>
                <a:spcPts val="600"/>
              </a:spcBef>
              <a:buNone/>
            </a:pPr>
            <a:r>
              <a:rPr lang="fr-FR" sz="4200" b="1" dirty="0" smtClean="0"/>
              <a:t>  </a:t>
            </a:r>
            <a:r>
              <a:rPr lang="fr-FR" sz="3600" b="1" dirty="0" smtClean="0"/>
              <a:t>Motivations pour le poste, intérêt pour l’entreprise, lieu et nature de l’activité professionnelle, exigences de l’employeur, valeurs de l’entreprise </a:t>
            </a:r>
            <a:r>
              <a:rPr lang="fr-FR" sz="3600" b="1" dirty="0" err="1" smtClean="0"/>
              <a:t>etc</a:t>
            </a:r>
            <a:r>
              <a:rPr lang="fr-FR" sz="3600" b="1" dirty="0" smtClean="0"/>
              <a:t>… </a:t>
            </a:r>
            <a:endParaRPr lang="fr-FR" sz="4200" b="1" dirty="0" smtClean="0"/>
          </a:p>
          <a:p>
            <a:endParaRPr lang="fr-FR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744032"/>
            <a:ext cx="8911687" cy="1084769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600"/>
              </a:spcBef>
              <a:spcAft>
                <a:spcPts val="600"/>
              </a:spcAft>
            </a:pPr>
            <a:r>
              <a:rPr lang="fr-FR" sz="2800" b="1" dirty="0" smtClean="0">
                <a:latin typeface="+mn-lt"/>
              </a:rPr>
              <a:t>Séquence n°3 :</a:t>
            </a:r>
            <a:r>
              <a:rPr lang="fr-FR" sz="2800" dirty="0" smtClean="0">
                <a:latin typeface="+mn-lt"/>
              </a:rPr>
              <a:t> </a:t>
            </a:r>
            <a:r>
              <a:rPr lang="fr-FR" dirty="0" smtClean="0">
                <a:latin typeface="Arial Narrow" pitchFamily="34" charset="0"/>
              </a:rPr>
              <a:t/>
            </a:r>
            <a:br>
              <a:rPr lang="fr-FR" dirty="0" smtClean="0">
                <a:latin typeface="Arial Narrow" pitchFamily="34" charset="0"/>
              </a:rPr>
            </a:br>
            <a:r>
              <a:rPr lang="fr-FR" sz="2400" b="1" dirty="0" smtClean="0">
                <a:latin typeface="+mn-lt"/>
              </a:rPr>
              <a:t>Centrales de production d’énergie électrique</a:t>
            </a:r>
            <a:endParaRPr lang="fr-FR" sz="24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58846"/>
            <a:ext cx="9148086" cy="4611974"/>
          </a:xfrm>
        </p:spPr>
        <p:txBody>
          <a:bodyPr>
            <a:normAutofit/>
          </a:bodyPr>
          <a:lstStyle/>
          <a:p>
            <a:r>
              <a:rPr lang="fr-FR" sz="2400" b="1" i="1" u="sng" dirty="0" smtClean="0"/>
              <a:t>Objectif</a:t>
            </a:r>
            <a:r>
              <a:rPr lang="fr-FR" sz="2400" b="1" i="1" dirty="0" smtClean="0"/>
              <a:t> </a:t>
            </a:r>
            <a:r>
              <a:rPr lang="fr-FR" sz="2400" b="1" dirty="0" smtClean="0"/>
              <a:t>: maîtrise de la communication orale </a:t>
            </a:r>
          </a:p>
          <a:p>
            <a:r>
              <a:rPr lang="fr-FR" sz="2400" b="1" dirty="0" smtClean="0"/>
              <a:t>Préparation d’un exposé sur une centrale avec une source d’énergie primaire (</a:t>
            </a:r>
            <a:r>
              <a:rPr lang="fr-FR" sz="2000" b="1" dirty="0" smtClean="0"/>
              <a:t>3 séances x 1h</a:t>
            </a:r>
            <a:r>
              <a:rPr lang="fr-FR" sz="2400" b="1" dirty="0" smtClean="0"/>
              <a:t>) </a:t>
            </a:r>
          </a:p>
          <a:p>
            <a:r>
              <a:rPr lang="fr-FR" sz="2400" b="1" dirty="0" smtClean="0"/>
              <a:t>Recherche et sélection d’informations techniques sur internet  </a:t>
            </a:r>
          </a:p>
          <a:p>
            <a:pPr marL="719138" indent="0">
              <a:spcBef>
                <a:spcPts val="600"/>
              </a:spcBef>
              <a:buNone/>
            </a:pPr>
            <a:r>
              <a:rPr lang="fr-FR" sz="2000" b="1" dirty="0" smtClean="0"/>
              <a:t>  Principe de fonctionnement, chaîne d’énergie, ordre de grandeurs des puissances produites (lien avec programme physique), impacts environnementaux …</a:t>
            </a:r>
          </a:p>
          <a:p>
            <a:r>
              <a:rPr lang="fr-FR" sz="2400" b="1" dirty="0" smtClean="0"/>
              <a:t>Réalisation d’un diaporama support de l’exposé </a:t>
            </a:r>
          </a:p>
          <a:p>
            <a:pPr marL="1079500" indent="-360363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5 mn de présentation orale (présenter, expliquer)</a:t>
            </a:r>
          </a:p>
          <a:p>
            <a:pPr marL="1079500" indent="-344488">
              <a:spcBef>
                <a:spcPts val="300"/>
              </a:spcBef>
              <a:buFont typeface="Arial" pitchFamily="34" charset="0"/>
              <a:buChar char="•"/>
            </a:pPr>
            <a:r>
              <a:rPr lang="fr-FR" sz="2000" b="1" dirty="0" smtClean="0"/>
              <a:t>5 mn de questionnement ( justifier, argumenter)</a:t>
            </a:r>
            <a:endParaRPr lang="fr-FR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2945" y="729042"/>
            <a:ext cx="8911687" cy="1129738"/>
          </a:xfrm>
        </p:spPr>
        <p:txBody>
          <a:bodyPr>
            <a:normAutofit/>
          </a:bodyPr>
          <a:lstStyle/>
          <a:p>
            <a:pPr marL="269875" indent="-269875"/>
            <a:r>
              <a:rPr lang="fr-FR" sz="2800" b="1" dirty="0" smtClean="0"/>
              <a:t>Séquence n°4 :</a:t>
            </a:r>
            <a:r>
              <a:rPr lang="fr-FR" sz="3100" dirty="0" smtClean="0"/>
              <a:t>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   </a:t>
            </a:r>
            <a:r>
              <a:rPr lang="fr-FR" sz="2400" b="1" dirty="0" smtClean="0"/>
              <a:t>Automatisation des équipements dans l’habitat 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9291" y="2021174"/>
            <a:ext cx="9447889" cy="4634459"/>
          </a:xfrm>
        </p:spPr>
        <p:txBody>
          <a:bodyPr>
            <a:noAutofit/>
          </a:bodyPr>
          <a:lstStyle/>
          <a:p>
            <a:r>
              <a:rPr lang="fr-FR" sz="2400" b="1" i="1" u="sng" dirty="0" smtClean="0"/>
              <a:t>Objectif</a:t>
            </a:r>
            <a:r>
              <a:rPr lang="fr-FR" sz="2400" b="1" dirty="0" smtClean="0"/>
              <a:t> : Améliorer la compréhension et l’expression orale</a:t>
            </a:r>
          </a:p>
          <a:p>
            <a:r>
              <a:rPr lang="fr-FR" sz="2400" b="1" dirty="0" smtClean="0"/>
              <a:t>Questionnaire sur la maison intelligente et connectée </a:t>
            </a:r>
          </a:p>
          <a:p>
            <a:pPr marL="539750" indent="0">
              <a:spcBef>
                <a:spcPts val="600"/>
              </a:spcBef>
              <a:buNone/>
            </a:pPr>
            <a:r>
              <a:rPr lang="fr-FR" sz="2000" b="1" dirty="0" smtClean="0"/>
              <a:t>Support vidéo « Room Automation </a:t>
            </a:r>
            <a:r>
              <a:rPr lang="fr-FR" sz="2000" b="1" dirty="0" err="1" smtClean="0"/>
              <a:t>based</a:t>
            </a:r>
            <a:r>
              <a:rPr lang="fr-FR" sz="2000" b="1" dirty="0" smtClean="0"/>
              <a:t> on KNX »</a:t>
            </a:r>
          </a:p>
          <a:p>
            <a:pPr marL="539750" indent="0">
              <a:spcBef>
                <a:spcPts val="600"/>
              </a:spcBef>
              <a:buNone/>
            </a:pPr>
            <a:r>
              <a:rPr lang="fr-FR" sz="2000" b="1" dirty="0" smtClean="0"/>
              <a:t>Gestion des équipements, types de capteurs, optimisation de l’efficacité énergétique …</a:t>
            </a:r>
          </a:p>
          <a:p>
            <a:pPr>
              <a:spcBef>
                <a:spcPts val="1200"/>
              </a:spcBef>
            </a:pPr>
            <a:r>
              <a:rPr lang="fr-FR" sz="2400" b="1" dirty="0" smtClean="0"/>
              <a:t>Réalisation et présentation d’un exposé</a:t>
            </a:r>
          </a:p>
          <a:p>
            <a:pPr marL="539750" indent="0">
              <a:spcBef>
                <a:spcPts val="600"/>
              </a:spcBef>
              <a:buNone/>
            </a:pPr>
            <a:r>
              <a:rPr lang="fr-FR" sz="2000" b="1" dirty="0" smtClean="0"/>
              <a:t> Proposer en tant que technicien à un client, un projet d’aménagement d’une maison individuelle dans un domaine d’application de la domotique : gestion d’éclairage, gestion du chauffage, climatisation, sécurité, incendie … </a:t>
            </a:r>
            <a:endParaRPr lang="fr-FR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2627</TotalTime>
  <Words>299</Words>
  <Application>Microsoft Office PowerPoint</Application>
  <PresentationFormat>Personnalisé</PresentationFormat>
  <Paragraphs>47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Brin</vt:lpstr>
      <vt:lpstr>BTS ÉLECTROTECHNIQUE</vt:lpstr>
      <vt:lpstr>ANGLAIS ET STI EN Co-ENSEIGNEMENT  </vt:lpstr>
      <vt:lpstr>Séquence n°1 :  Compréhension orale   Support vidéos  « Job talks » : Challenge of being an electrical technician / types of electrician licenses …  </vt:lpstr>
      <vt:lpstr>Séquence n°2:  Activités sur la recherche d’emplois dans un pays anglophone </vt:lpstr>
      <vt:lpstr>Séquence n°3 :  Centrales de production d’énergie électrique</vt:lpstr>
      <vt:lpstr>Séquence n°4 :     Automatisation des équipements dans l’habitat </vt:lpstr>
    </vt:vector>
  </TitlesOfParts>
  <Company>Académie de Lille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ÉLECTROTECHNIQUE</dc:title>
  <dc:creator/>
  <cp:lastModifiedBy>Patrick</cp:lastModifiedBy>
  <cp:revision>143</cp:revision>
  <dcterms:created xsi:type="dcterms:W3CDTF">2020-10-20T02:30:57Z</dcterms:created>
  <dcterms:modified xsi:type="dcterms:W3CDTF">2021-06-16T19:06:50Z</dcterms:modified>
</cp:coreProperties>
</file>